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57" r:id="rId4"/>
    <p:sldId id="263" r:id="rId5"/>
    <p:sldId id="260" r:id="rId6"/>
    <p:sldId id="262" r:id="rId7"/>
    <p:sldId id="261" r:id="rId8"/>
    <p:sldId id="264" r:id="rId9"/>
    <p:sldId id="265" r:id="rId10"/>
    <p:sldId id="266" r:id="rId11"/>
    <p:sldId id="267" r:id="rId12"/>
    <p:sldId id="268" r:id="rId13"/>
    <p:sldId id="269" r:id="rId14"/>
    <p:sldId id="258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12/19/2016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12/19/2016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12/19/2016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8195" y="517585"/>
            <a:ext cx="10067027" cy="2967487"/>
          </a:xfrm>
        </p:spPr>
        <p:txBody>
          <a:bodyPr>
            <a:noAutofit/>
          </a:bodyPr>
          <a:lstStyle/>
          <a:p>
            <a:r>
              <a:rPr lang="en-US" sz="9600" b="1" dirty="0" smtClean="0"/>
              <a:t>CTE </a:t>
            </a:r>
            <a:r>
              <a:rPr lang="en-US" sz="8800" dirty="0" smtClean="0"/>
              <a:t>field trip </a:t>
            </a:r>
            <a:r>
              <a:rPr lang="en-US" sz="11500" b="1" dirty="0" smtClean="0"/>
              <a:t>Pasadena</a:t>
            </a:r>
            <a:endParaRPr lang="en-US" sz="115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599" y="3588589"/>
            <a:ext cx="10084279" cy="2786332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ART CENTER </a:t>
            </a:r>
            <a:r>
              <a:rPr lang="en-US" sz="4000" dirty="0" smtClean="0"/>
              <a:t>COLLEGE OF DESIGN and THE </a:t>
            </a:r>
            <a:r>
              <a:rPr lang="en-US" sz="4000" b="1" dirty="0" smtClean="0"/>
              <a:t>NORTON SIMON </a:t>
            </a:r>
            <a:r>
              <a:rPr lang="en-US" sz="4000" dirty="0" smtClean="0"/>
              <a:t>MUSEUM of ART</a:t>
            </a:r>
            <a:r>
              <a:rPr lang="en-US" sz="2800" dirty="0" smtClean="0"/>
              <a:t>                   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by</a:t>
            </a: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</a:rPr>
              <a:t> Tom Lynn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92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694" y="0"/>
            <a:ext cx="11680165" cy="1897811"/>
          </a:xfrm>
        </p:spPr>
        <p:txBody>
          <a:bodyPr>
            <a:normAutofit/>
          </a:bodyPr>
          <a:lstStyle/>
          <a:p>
            <a:pPr algn="l"/>
            <a:r>
              <a:rPr lang="en-US" sz="5400" b="1" dirty="0" err="1" smtClean="0"/>
              <a:t>Cte</a:t>
            </a:r>
            <a:r>
              <a:rPr lang="en-US" sz="5400" dirty="0" smtClean="0"/>
              <a:t> field trip      </a:t>
            </a:r>
            <a:r>
              <a:rPr lang="en-US" sz="3200" dirty="0" smtClean="0"/>
              <a:t>a</a:t>
            </a:r>
            <a:r>
              <a:rPr lang="en-US" sz="3200" cap="none" dirty="0" smtClean="0"/>
              <a:t>rt</a:t>
            </a:r>
            <a:r>
              <a:rPr lang="en-US" sz="3200" dirty="0" smtClean="0"/>
              <a:t> c</a:t>
            </a:r>
            <a:r>
              <a:rPr lang="en-US" sz="3200" cap="none" dirty="0" smtClean="0"/>
              <a:t>enter</a:t>
            </a:r>
            <a:r>
              <a:rPr lang="en-US" sz="3200" dirty="0" smtClean="0"/>
              <a:t> </a:t>
            </a:r>
            <a:r>
              <a:rPr lang="en-US" sz="3200" cap="none" dirty="0" smtClean="0"/>
              <a:t>College of Design </a:t>
            </a:r>
            <a:endParaRPr lang="en-US" sz="5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253" y="1585902"/>
            <a:ext cx="4948686" cy="474864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29" y="1585903"/>
            <a:ext cx="3148644" cy="1973959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6428" y="3822148"/>
            <a:ext cx="2894163" cy="2512396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418" y="1585902"/>
            <a:ext cx="2989054" cy="20371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372" y="3822148"/>
            <a:ext cx="3265100" cy="251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2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21102"/>
            <a:ext cx="4999008" cy="1147313"/>
          </a:xfrm>
        </p:spPr>
        <p:txBody>
          <a:bodyPr>
            <a:normAutofit/>
          </a:bodyPr>
          <a:lstStyle/>
          <a:p>
            <a:r>
              <a:rPr lang="en-US" sz="5400" b="1" dirty="0" err="1" smtClean="0"/>
              <a:t>Cte</a:t>
            </a:r>
            <a:r>
              <a:rPr lang="en-US" sz="5400" dirty="0" smtClean="0"/>
              <a:t> field trip</a:t>
            </a:r>
            <a:endParaRPr lang="en-US" sz="54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3" r="25103"/>
          <a:stretch>
            <a:fillRect/>
          </a:stretch>
        </p:blipFill>
        <p:spPr>
          <a:xfrm>
            <a:off x="7220310" y="491705"/>
            <a:ext cx="4339086" cy="260517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959" y="2527540"/>
            <a:ext cx="5943600" cy="3691144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The CTE students got an opportunity to see college students using state of the art industry machinery and technology.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311" y="3459192"/>
            <a:ext cx="4339086" cy="284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0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596" y="764373"/>
            <a:ext cx="10919604" cy="1293028"/>
          </a:xfrm>
        </p:spPr>
        <p:txBody>
          <a:bodyPr>
            <a:normAutofit/>
          </a:bodyPr>
          <a:lstStyle/>
          <a:p>
            <a:pPr algn="l"/>
            <a:r>
              <a:rPr lang="en-US" sz="5400" b="1" dirty="0" err="1" smtClean="0"/>
              <a:t>Cte</a:t>
            </a:r>
            <a:r>
              <a:rPr lang="en-US" sz="5400" dirty="0" smtClean="0"/>
              <a:t> field trip</a:t>
            </a:r>
            <a:endParaRPr lang="en-US" sz="5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96" y="2214063"/>
            <a:ext cx="5218981" cy="398403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052423"/>
            <a:ext cx="5499340" cy="5145677"/>
          </a:xfrm>
        </p:spPr>
      </p:pic>
    </p:spTree>
    <p:extLst>
      <p:ext uri="{BB962C8B-B14F-4D97-AF65-F5344CB8AC3E}">
        <p14:creationId xmlns:p14="http://schemas.microsoft.com/office/powerpoint/2010/main" val="260000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4373"/>
            <a:ext cx="4869611" cy="1293028"/>
          </a:xfrm>
        </p:spPr>
        <p:txBody>
          <a:bodyPr>
            <a:normAutofit/>
          </a:bodyPr>
          <a:lstStyle/>
          <a:p>
            <a:pPr algn="l"/>
            <a:r>
              <a:rPr lang="en-US" sz="5400" b="1" dirty="0" err="1" smtClean="0"/>
              <a:t>Cte</a:t>
            </a:r>
            <a:r>
              <a:rPr lang="en-US" sz="5400" dirty="0" smtClean="0"/>
              <a:t> field trip</a:t>
            </a:r>
            <a:endParaRPr lang="en-US" sz="5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969" y="664234"/>
            <a:ext cx="5413075" cy="551661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21" y="2196810"/>
            <a:ext cx="5459082" cy="3984037"/>
          </a:xfrm>
        </p:spPr>
      </p:pic>
    </p:spTree>
    <p:extLst>
      <p:ext uri="{BB962C8B-B14F-4D97-AF65-F5344CB8AC3E}">
        <p14:creationId xmlns:p14="http://schemas.microsoft.com/office/powerpoint/2010/main" val="100223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441" y="457201"/>
            <a:ext cx="4779033" cy="1086927"/>
          </a:xfrm>
        </p:spPr>
        <p:txBody>
          <a:bodyPr>
            <a:normAutofit/>
          </a:bodyPr>
          <a:lstStyle/>
          <a:p>
            <a:r>
              <a:rPr lang="en-US" sz="5400" b="1" dirty="0" err="1" smtClean="0"/>
              <a:t>Cte</a:t>
            </a:r>
            <a:r>
              <a:rPr lang="en-US" sz="5400" dirty="0" smtClean="0"/>
              <a:t> Field Trip</a:t>
            </a:r>
            <a:endParaRPr lang="en-US" sz="5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026" y="746760"/>
            <a:ext cx="6176514" cy="517096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0332" y="2139351"/>
            <a:ext cx="4684142" cy="4106174"/>
          </a:xfrm>
        </p:spPr>
        <p:txBody>
          <a:bodyPr>
            <a:normAutofit/>
          </a:bodyPr>
          <a:lstStyle/>
          <a:p>
            <a:r>
              <a:rPr lang="en-US" sz="4400" dirty="0" smtClean="0"/>
              <a:t>CTE Visual Art </a:t>
            </a:r>
            <a:r>
              <a:rPr lang="en-US" sz="4000" dirty="0" smtClean="0"/>
              <a:t>students heading back to Chula Vista High with an idea of a future career.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4908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192439"/>
            <a:ext cx="10822034" cy="638354"/>
          </a:xfrm>
        </p:spPr>
        <p:txBody>
          <a:bodyPr/>
          <a:lstStyle/>
          <a:p>
            <a:r>
              <a:rPr lang="en-US" b="1" dirty="0" smtClean="0"/>
              <a:t>   </a:t>
            </a:r>
            <a:r>
              <a:rPr lang="en-US" b="1" dirty="0" err="1" smtClean="0"/>
              <a:t>Cte</a:t>
            </a:r>
            <a:r>
              <a:rPr lang="en-US" dirty="0" smtClean="0"/>
              <a:t> field trip to Pasadena   November 30, 2016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003321"/>
            <a:ext cx="10820400" cy="1431985"/>
          </a:xfrm>
        </p:spPr>
        <p:txBody>
          <a:bodyPr/>
          <a:lstStyle/>
          <a:p>
            <a:r>
              <a:rPr lang="en-US" dirty="0" smtClean="0"/>
              <a:t>            </a:t>
            </a:r>
            <a:r>
              <a:rPr lang="en-US" sz="1800" dirty="0" smtClean="0"/>
              <a:t>A special thanks to:</a:t>
            </a:r>
            <a:r>
              <a:rPr lang="en-US" sz="1800" b="1" dirty="0" smtClean="0"/>
              <a:t>  Elaine </a:t>
            </a:r>
            <a:r>
              <a:rPr lang="en-US" sz="1800" b="1" dirty="0" err="1" smtClean="0"/>
              <a:t>Elefante-Leano</a:t>
            </a:r>
            <a:r>
              <a:rPr lang="en-US" sz="1800" dirty="0" smtClean="0"/>
              <a:t>, Director of College and Career Readiness,                </a:t>
            </a:r>
          </a:p>
          <a:p>
            <a:r>
              <a:rPr lang="en-US" sz="1800" dirty="0" smtClean="0"/>
              <a:t>                                                     Sweetwater Union High School District</a:t>
            </a:r>
          </a:p>
          <a:p>
            <a:r>
              <a:rPr lang="en-US" sz="1800" smtClean="0"/>
              <a:t>                    From</a:t>
            </a:r>
            <a:r>
              <a:rPr lang="en-US" sz="1800" dirty="0" smtClean="0"/>
              <a:t>:  CHULA VISTA HIGH SCHOOL/School of Creative and Performing Arts</a:t>
            </a:r>
            <a:endParaRPr lang="en-US" sz="1800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85" b="28485"/>
          <a:stretch>
            <a:fillRect/>
          </a:stretch>
        </p:blipFill>
        <p:spPr>
          <a:xfrm>
            <a:off x="684360" y="491707"/>
            <a:ext cx="10821840" cy="3700731"/>
          </a:xfrm>
        </p:spPr>
      </p:pic>
    </p:spTree>
    <p:extLst>
      <p:ext uri="{BB962C8B-B14F-4D97-AF65-F5344CB8AC3E}">
        <p14:creationId xmlns:p14="http://schemas.microsoft.com/office/powerpoint/2010/main" val="19756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612475"/>
            <a:ext cx="4477109" cy="888521"/>
          </a:xfrm>
        </p:spPr>
        <p:txBody>
          <a:bodyPr>
            <a:normAutofit/>
          </a:bodyPr>
          <a:lstStyle/>
          <a:p>
            <a:r>
              <a:rPr lang="en-US" sz="4800" b="1" dirty="0" err="1" smtClean="0"/>
              <a:t>Cte</a:t>
            </a:r>
            <a:r>
              <a:rPr lang="en-US" sz="4800" dirty="0" smtClean="0"/>
              <a:t> field trip</a:t>
            </a:r>
            <a:endParaRPr lang="en-US" sz="4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1820175"/>
            <a:ext cx="4477109" cy="439851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CTE</a:t>
            </a:r>
            <a:r>
              <a:rPr lang="en-US" sz="3600" dirty="0" smtClean="0"/>
              <a:t> Visual Art students from Chula Vista High School/SCPA embark on an epic educational field trip to Pasadena. 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610" y="672861"/>
            <a:ext cx="6507194" cy="549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08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9" y="267419"/>
            <a:ext cx="10591791" cy="1789981"/>
          </a:xfrm>
        </p:spPr>
        <p:txBody>
          <a:bodyPr>
            <a:normAutofit/>
          </a:bodyPr>
          <a:lstStyle/>
          <a:p>
            <a:pPr algn="l"/>
            <a:r>
              <a:rPr lang="en-US" sz="5400" b="1" dirty="0" err="1" smtClean="0"/>
              <a:t>Cte</a:t>
            </a:r>
            <a:r>
              <a:rPr lang="en-US" sz="5400" dirty="0" smtClean="0"/>
              <a:t> field trip </a:t>
            </a:r>
            <a:r>
              <a:rPr lang="en-US" sz="4800" cap="none" dirty="0" smtClean="0"/>
              <a:t>to</a:t>
            </a:r>
            <a:r>
              <a:rPr lang="en-US" sz="5400" dirty="0" smtClean="0"/>
              <a:t> </a:t>
            </a:r>
            <a:r>
              <a:rPr lang="en-US" sz="5400" b="1" dirty="0" smtClean="0"/>
              <a:t>Pasadena</a:t>
            </a:r>
            <a:endParaRPr lang="en-US" sz="54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550" y="1561382"/>
            <a:ext cx="5861649" cy="78500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Norton Simon Museum of Art</a:t>
            </a:r>
            <a:endParaRPr lang="en-US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23009" y="5020574"/>
            <a:ext cx="5733202" cy="1198110"/>
          </a:xfrm>
        </p:spPr>
        <p:txBody>
          <a:bodyPr>
            <a:noAutofit/>
          </a:bodyPr>
          <a:lstStyle/>
          <a:p>
            <a:r>
              <a:rPr lang="en-US" sz="3200" dirty="0" smtClean="0"/>
              <a:t>Art Center College of Design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393" y="2481411"/>
            <a:ext cx="5474275" cy="3737273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97283" y="1767726"/>
            <a:ext cx="5408762" cy="325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61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9" y="310550"/>
            <a:ext cx="9152617" cy="1285337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 err="1" smtClean="0"/>
              <a:t>cte</a:t>
            </a:r>
            <a:r>
              <a:rPr lang="en-US" sz="4800" dirty="0" smtClean="0"/>
              <a:t> field trip Norton </a:t>
            </a:r>
            <a:r>
              <a:rPr lang="en-US" sz="4800" dirty="0" err="1" smtClean="0"/>
              <a:t>simon</a:t>
            </a:r>
            <a:endParaRPr lang="en-US" sz="4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6597" y="1302588"/>
            <a:ext cx="4641012" cy="1285337"/>
          </a:xfrm>
        </p:spPr>
        <p:txBody>
          <a:bodyPr>
            <a:noAutofit/>
          </a:bodyPr>
          <a:lstStyle/>
          <a:p>
            <a:r>
              <a:rPr lang="en-US" sz="3600" dirty="0" smtClean="0"/>
              <a:t>Docents greet CTE students.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96" y="2587925"/>
            <a:ext cx="5115464" cy="3743863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80030" y="1302589"/>
            <a:ext cx="5615795" cy="1285337"/>
          </a:xfrm>
        </p:spPr>
        <p:txBody>
          <a:bodyPr>
            <a:noAutofit/>
          </a:bodyPr>
          <a:lstStyle/>
          <a:p>
            <a:r>
              <a:rPr lang="en-US" sz="3600" dirty="0" smtClean="0"/>
              <a:t>Students are ready to explore the museum.</a:t>
            </a:r>
            <a:endParaRPr lang="en-US" sz="36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030" y="2587925"/>
            <a:ext cx="5313872" cy="3743863"/>
          </a:xfrm>
        </p:spPr>
      </p:pic>
    </p:spTree>
    <p:extLst>
      <p:ext uri="{BB962C8B-B14F-4D97-AF65-F5344CB8AC3E}">
        <p14:creationId xmlns:p14="http://schemas.microsoft.com/office/powerpoint/2010/main" val="168365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321" y="655609"/>
            <a:ext cx="4369279" cy="923026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CTE</a:t>
            </a:r>
            <a:r>
              <a:rPr lang="en-US" sz="4800" dirty="0" smtClean="0"/>
              <a:t> field trip</a:t>
            </a:r>
            <a:endParaRPr lang="en-US" sz="4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1321" y="1966823"/>
            <a:ext cx="4369279" cy="425186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Docents provide educational tours throughout the museum. The Norton Simon is one of the best museums in the industry for viewing world famous artworks.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34307" y="655609"/>
            <a:ext cx="6814869" cy="556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10" y="675736"/>
            <a:ext cx="7228926" cy="1295400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 err="1" smtClean="0"/>
              <a:t>Cte</a:t>
            </a:r>
            <a:r>
              <a:rPr lang="en-US" sz="4800" dirty="0" smtClean="0"/>
              <a:t> field trip         </a:t>
            </a:r>
            <a:r>
              <a:rPr lang="en-US" sz="3200" cap="none" dirty="0" smtClean="0"/>
              <a:t>Degas</a:t>
            </a:r>
            <a:endParaRPr lang="en-US" sz="32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4237" y="2449902"/>
            <a:ext cx="5302080" cy="557812"/>
          </a:xfrm>
        </p:spPr>
        <p:txBody>
          <a:bodyPr>
            <a:normAutofit fontScale="85000" lnSpcReduction="10000"/>
          </a:bodyPr>
          <a:lstStyle/>
          <a:p>
            <a:r>
              <a:rPr lang="en-US" smtClean="0"/>
              <a:t>   </a:t>
            </a:r>
            <a:r>
              <a:rPr lang="en-US" smtClean="0"/>
              <a:t>Rembrandt                  </a:t>
            </a:r>
            <a:r>
              <a:rPr lang="en-US" dirty="0" smtClean="0"/>
              <a:t>Gauguin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766" y="2449902"/>
            <a:ext cx="5244860" cy="557812"/>
          </a:xfrm>
        </p:spPr>
        <p:txBody>
          <a:bodyPr>
            <a:normAutofit/>
          </a:bodyPr>
          <a:lstStyle/>
          <a:p>
            <a:r>
              <a:rPr lang="en-US" dirty="0" smtClean="0"/>
              <a:t>    Van </a:t>
            </a:r>
            <a:r>
              <a:rPr lang="en-US" dirty="0"/>
              <a:t>G</a:t>
            </a:r>
            <a:r>
              <a:rPr lang="en-US" dirty="0" smtClean="0"/>
              <a:t>ogh                Picasso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9343610" y="3181916"/>
            <a:ext cx="2314575" cy="3086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439" y="3181917"/>
            <a:ext cx="2305049" cy="3086099"/>
          </a:xfrm>
          <a:prstGeom prst="rect">
            <a:avLst/>
          </a:prstGeo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267" y="3181916"/>
            <a:ext cx="2305050" cy="3086100"/>
          </a:xfr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541" y="378770"/>
            <a:ext cx="2772921" cy="20711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36" y="3201838"/>
            <a:ext cx="2290170" cy="306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86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4373"/>
            <a:ext cx="11734800" cy="1293028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 smtClean="0"/>
              <a:t>CTE</a:t>
            </a:r>
            <a:r>
              <a:rPr lang="en-US" sz="4800" dirty="0" smtClean="0"/>
              <a:t> field trip         </a:t>
            </a:r>
            <a:r>
              <a:rPr lang="en-US" sz="2800" dirty="0" smtClean="0"/>
              <a:t>L</a:t>
            </a:r>
            <a:r>
              <a:rPr lang="en-US" sz="2800" cap="none" dirty="0" smtClean="0"/>
              <a:t>earning</a:t>
            </a:r>
            <a:r>
              <a:rPr lang="en-US" sz="2800" dirty="0" smtClean="0"/>
              <a:t> </a:t>
            </a:r>
            <a:r>
              <a:rPr lang="en-US" sz="2800" cap="none" dirty="0" smtClean="0"/>
              <a:t>about</a:t>
            </a:r>
            <a:r>
              <a:rPr lang="en-US" sz="2800" dirty="0" smtClean="0"/>
              <a:t> d</a:t>
            </a:r>
            <a:r>
              <a:rPr lang="en-US" sz="2800" cap="none" dirty="0" smtClean="0"/>
              <a:t>ifferent</a:t>
            </a:r>
            <a:r>
              <a:rPr lang="en-US" sz="2800" dirty="0" smtClean="0"/>
              <a:t> c</a:t>
            </a:r>
            <a:r>
              <a:rPr lang="en-US" sz="2800" cap="none" dirty="0" smtClean="0"/>
              <a:t>ultures</a:t>
            </a:r>
            <a:r>
              <a:rPr lang="en-US" dirty="0" smtClean="0"/>
              <a:t>  </a:t>
            </a:r>
            <a:endParaRPr lang="en-US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85" y="2057401"/>
            <a:ext cx="5234997" cy="39854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80" y="2057401"/>
            <a:ext cx="5309762" cy="398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96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189" y="258792"/>
            <a:ext cx="4442603" cy="1854680"/>
          </a:xfrm>
        </p:spPr>
        <p:txBody>
          <a:bodyPr>
            <a:normAutofit/>
          </a:bodyPr>
          <a:lstStyle/>
          <a:p>
            <a:r>
              <a:rPr lang="en-US" sz="4800" b="1" dirty="0" err="1" smtClean="0"/>
              <a:t>Cte</a:t>
            </a:r>
            <a:r>
              <a:rPr lang="en-US" sz="4800" dirty="0" smtClean="0"/>
              <a:t> field trip</a:t>
            </a:r>
            <a:br>
              <a:rPr lang="en-US" sz="4800" dirty="0" smtClean="0"/>
            </a:br>
            <a:r>
              <a:rPr lang="en-US" sz="4800" dirty="0" smtClean="0"/>
              <a:t>art center</a:t>
            </a:r>
            <a:endParaRPr lang="en-US" sz="4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7805" y="2708694"/>
            <a:ext cx="4942936" cy="348507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The CTE Visual Art students get a rare chance to visit one of the top art colleges in the industry.</a:t>
            </a:r>
            <a:endParaRPr lang="en-US" sz="4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377" y="526212"/>
            <a:ext cx="6443932" cy="5387300"/>
          </a:xfrm>
        </p:spPr>
      </p:pic>
    </p:spTree>
    <p:extLst>
      <p:ext uri="{BB962C8B-B14F-4D97-AF65-F5344CB8AC3E}">
        <p14:creationId xmlns:p14="http://schemas.microsoft.com/office/powerpoint/2010/main" val="116564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068" y="474454"/>
            <a:ext cx="5745192" cy="897146"/>
          </a:xfrm>
        </p:spPr>
        <p:txBody>
          <a:bodyPr>
            <a:normAutofit/>
          </a:bodyPr>
          <a:lstStyle/>
          <a:p>
            <a:pPr algn="l"/>
            <a:r>
              <a:rPr lang="en-US" sz="5400" b="1" dirty="0" err="1" smtClean="0"/>
              <a:t>Cte</a:t>
            </a:r>
            <a:r>
              <a:rPr lang="en-US" sz="5400" dirty="0" smtClean="0"/>
              <a:t> field trip </a:t>
            </a:r>
            <a:r>
              <a:rPr lang="en-US" dirty="0" smtClean="0"/>
              <a:t>            </a:t>
            </a:r>
            <a:endParaRPr lang="en-US" sz="5400" cap="non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986" y="690114"/>
            <a:ext cx="5865962" cy="5528570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319177" y="1561381"/>
            <a:ext cx="5572665" cy="4657303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Internships</a:t>
            </a:r>
            <a:r>
              <a:rPr lang="en-US" sz="2800" dirty="0" smtClean="0"/>
              <a:t>: Adidas, Audie, BMW, Bugatti, CBS, Chrysler, Conan, Disney, DreamWorks, Facebook, Ford Motors, General Motors, Hasbro, Hewlett-Packard, Honda, IBM, ICON Aircraft, Jet Propulsion Lab, Mercedes-Benz Research, Microsoft, Nike, Nissan Design, Oakley, Pixar, Porsche, Samsung, Tesla Motors, Volkswagen Design, and more.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9709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480</TotalTime>
  <Words>321</Words>
  <Application>Microsoft Office PowerPoint</Application>
  <PresentationFormat>Widescreen</PresentationFormat>
  <Paragraphs>32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Century Gothic</vt:lpstr>
      <vt:lpstr>Vapor Trail</vt:lpstr>
      <vt:lpstr>CTE field trip Pasadena</vt:lpstr>
      <vt:lpstr>Cte field trip</vt:lpstr>
      <vt:lpstr>Cte field trip to Pasadena</vt:lpstr>
      <vt:lpstr>cte field trip Norton simon</vt:lpstr>
      <vt:lpstr>CTE field trip</vt:lpstr>
      <vt:lpstr>Cte field trip         Degas</vt:lpstr>
      <vt:lpstr>CTE field trip         Learning about different cultures  </vt:lpstr>
      <vt:lpstr>Cte field trip art center</vt:lpstr>
      <vt:lpstr>Cte field trip             </vt:lpstr>
      <vt:lpstr>Cte field trip      art center College of Design </vt:lpstr>
      <vt:lpstr>Cte field trip</vt:lpstr>
      <vt:lpstr>Cte field trip</vt:lpstr>
      <vt:lpstr>Cte field trip</vt:lpstr>
      <vt:lpstr>Cte Field Trip</vt:lpstr>
      <vt:lpstr>   Cte field trip to Pasadena   November 30, 2016</vt:lpstr>
    </vt:vector>
  </TitlesOfParts>
  <Company>Sweetwater Union High School District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CTE field trip Pasadena</dc:title>
  <dc:creator>Thomas Lynn</dc:creator>
  <cp:lastModifiedBy>Thomas Lynn</cp:lastModifiedBy>
  <cp:revision>53</cp:revision>
  <dcterms:created xsi:type="dcterms:W3CDTF">2016-12-15T00:57:03Z</dcterms:created>
  <dcterms:modified xsi:type="dcterms:W3CDTF">2016-12-19T23:09:56Z</dcterms:modified>
</cp:coreProperties>
</file>